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5173-6289-4A57-9A29-BBFBA9916F3A}" type="datetimeFigureOut">
              <a:rPr lang="pt-PT" smtClean="0"/>
              <a:t>27/10/2015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0C-234C-4299-BE9C-0F7F25621E6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328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5173-6289-4A57-9A29-BBFBA9916F3A}" type="datetimeFigureOut">
              <a:rPr lang="pt-PT" smtClean="0"/>
              <a:t>27/10/2015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0C-234C-4299-BE9C-0F7F25621E6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2994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5173-6289-4A57-9A29-BBFBA9916F3A}" type="datetimeFigureOut">
              <a:rPr lang="pt-PT" smtClean="0"/>
              <a:t>27/10/2015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0C-234C-4299-BE9C-0F7F25621E6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1842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5173-6289-4A57-9A29-BBFBA9916F3A}" type="datetimeFigureOut">
              <a:rPr lang="pt-PT" smtClean="0"/>
              <a:t>27/10/2015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0C-234C-4299-BE9C-0F7F25621E6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0616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5173-6289-4A57-9A29-BBFBA9916F3A}" type="datetimeFigureOut">
              <a:rPr lang="pt-PT" smtClean="0"/>
              <a:t>27/10/2015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0C-234C-4299-BE9C-0F7F25621E6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576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5173-6289-4A57-9A29-BBFBA9916F3A}" type="datetimeFigureOut">
              <a:rPr lang="pt-PT" smtClean="0"/>
              <a:t>27/10/2015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0C-234C-4299-BE9C-0F7F25621E6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538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5173-6289-4A57-9A29-BBFBA9916F3A}" type="datetimeFigureOut">
              <a:rPr lang="pt-PT" smtClean="0"/>
              <a:t>27/10/2015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0C-234C-4299-BE9C-0F7F25621E6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980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5173-6289-4A57-9A29-BBFBA9916F3A}" type="datetimeFigureOut">
              <a:rPr lang="pt-PT" smtClean="0"/>
              <a:t>27/10/2015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0C-234C-4299-BE9C-0F7F25621E6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613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5173-6289-4A57-9A29-BBFBA9916F3A}" type="datetimeFigureOut">
              <a:rPr lang="pt-PT" smtClean="0"/>
              <a:t>27/10/2015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0C-234C-4299-BE9C-0F7F25621E6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52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5173-6289-4A57-9A29-BBFBA9916F3A}" type="datetimeFigureOut">
              <a:rPr lang="pt-PT" smtClean="0"/>
              <a:t>27/10/2015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0C-234C-4299-BE9C-0F7F25621E6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343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5173-6289-4A57-9A29-BBFBA9916F3A}" type="datetimeFigureOut">
              <a:rPr lang="pt-PT" smtClean="0"/>
              <a:t>27/10/2015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0C-234C-4299-BE9C-0F7F25621E6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576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55173-6289-4A57-9A29-BBFBA9916F3A}" type="datetimeFigureOut">
              <a:rPr lang="pt-PT" smtClean="0"/>
              <a:t>27/10/2015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28F0C-234C-4299-BE9C-0F7F25621E6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966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Industry</a:t>
            </a:r>
            <a:r>
              <a:rPr lang="pt-PT" dirty="0" smtClean="0"/>
              <a:t> </a:t>
            </a:r>
            <a:r>
              <a:rPr lang="pt-PT" smtClean="0"/>
              <a:t>Creating </a:t>
            </a:r>
            <a:r>
              <a:rPr lang="pt-PT" dirty="0" err="1" smtClean="0"/>
              <a:t>Mechanisms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957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/>
              <a:t>Constructing</a:t>
            </a:r>
            <a:r>
              <a:rPr lang="pt-PT" b="1" dirty="0" smtClean="0"/>
              <a:t> </a:t>
            </a:r>
            <a:r>
              <a:rPr lang="pt-PT" b="1" dirty="0" err="1" smtClean="0"/>
              <a:t>Markets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err="1" smtClean="0"/>
              <a:t>Differentiation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segmentation</a:t>
            </a:r>
            <a:r>
              <a:rPr lang="pt-PT" dirty="0" smtClean="0"/>
              <a:t> of </a:t>
            </a:r>
            <a:r>
              <a:rPr lang="pt-PT" dirty="0" err="1" smtClean="0"/>
              <a:t>products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Agent</a:t>
            </a:r>
            <a:r>
              <a:rPr lang="pt-PT" dirty="0" smtClean="0"/>
              <a:t> </a:t>
            </a:r>
            <a:r>
              <a:rPr lang="pt-PT" dirty="0" err="1" smtClean="0"/>
              <a:t>Professionalization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Competition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organization</a:t>
            </a:r>
            <a:r>
              <a:rPr lang="pt-PT" dirty="0" smtClean="0"/>
              <a:t> </a:t>
            </a:r>
            <a:r>
              <a:rPr lang="pt-PT" dirty="0" err="1" smtClean="0"/>
              <a:t>structures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Common</a:t>
            </a:r>
            <a:r>
              <a:rPr lang="pt-PT" dirty="0" smtClean="0"/>
              <a:t> </a:t>
            </a:r>
            <a:r>
              <a:rPr lang="pt-PT" dirty="0" err="1" smtClean="0"/>
              <a:t>rhetorical</a:t>
            </a:r>
            <a:r>
              <a:rPr lang="pt-PT" dirty="0" smtClean="0"/>
              <a:t> </a:t>
            </a:r>
            <a:r>
              <a:rPr lang="pt-PT" dirty="0" err="1" smtClean="0"/>
              <a:t>devices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legitimacy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Institutional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/>
              <a:t>n</a:t>
            </a:r>
            <a:r>
              <a:rPr lang="pt-PT" dirty="0" err="1" smtClean="0"/>
              <a:t>ormative</a:t>
            </a:r>
            <a:r>
              <a:rPr lang="pt-PT" dirty="0" smtClean="0"/>
              <a:t> </a:t>
            </a:r>
            <a:r>
              <a:rPr lang="pt-PT" dirty="0" err="1" smtClean="0"/>
              <a:t>regulation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Control</a:t>
            </a:r>
            <a:r>
              <a:rPr lang="pt-PT" dirty="0" smtClean="0"/>
              <a:t> </a:t>
            </a:r>
            <a:r>
              <a:rPr lang="pt-PT" dirty="0" err="1" smtClean="0"/>
              <a:t>mechanisms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Agents</a:t>
            </a:r>
            <a:r>
              <a:rPr lang="pt-PT" dirty="0" smtClean="0"/>
              <a:t> </a:t>
            </a:r>
            <a:r>
              <a:rPr lang="pt-PT" dirty="0" err="1" smtClean="0"/>
              <a:t>differentiation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Transaction</a:t>
            </a:r>
            <a:r>
              <a:rPr lang="pt-PT" dirty="0" smtClean="0"/>
              <a:t> </a:t>
            </a:r>
            <a:r>
              <a:rPr lang="pt-PT" dirty="0" err="1" smtClean="0"/>
              <a:t>models</a:t>
            </a:r>
            <a:r>
              <a:rPr lang="pt-PT" dirty="0" smtClean="0"/>
              <a:t>.</a:t>
            </a:r>
          </a:p>
          <a:p>
            <a:r>
              <a:rPr lang="pt-PT" dirty="0" smtClean="0"/>
              <a:t>Active </a:t>
            </a:r>
            <a:r>
              <a:rPr lang="pt-PT" dirty="0" err="1" smtClean="0"/>
              <a:t>creation</a:t>
            </a:r>
            <a:r>
              <a:rPr lang="pt-PT" dirty="0" smtClean="0"/>
              <a:t> of </a:t>
            </a:r>
            <a:r>
              <a:rPr lang="pt-PT" dirty="0" err="1" smtClean="0"/>
              <a:t>needs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Creation</a:t>
            </a:r>
            <a:r>
              <a:rPr lang="pt-PT" dirty="0" smtClean="0"/>
              <a:t> of a social </a:t>
            </a:r>
            <a:r>
              <a:rPr lang="pt-PT" dirty="0" err="1" smtClean="0"/>
              <a:t>valuation</a:t>
            </a:r>
            <a:r>
              <a:rPr lang="pt-PT" dirty="0" smtClean="0"/>
              <a:t> </a:t>
            </a:r>
            <a:r>
              <a:rPr lang="pt-PT" dirty="0" err="1" smtClean="0"/>
              <a:t>form</a:t>
            </a:r>
            <a:r>
              <a:rPr lang="pt-PT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49703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/>
              <a:t>Forming</a:t>
            </a:r>
            <a:r>
              <a:rPr lang="pt-PT" b="1" dirty="0" smtClean="0"/>
              <a:t> Industries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err="1" smtClean="0"/>
              <a:t>Innovation</a:t>
            </a:r>
            <a:r>
              <a:rPr lang="pt-PT" dirty="0" smtClean="0"/>
              <a:t> vs. </a:t>
            </a:r>
            <a:r>
              <a:rPr lang="pt-PT" dirty="0" err="1" smtClean="0"/>
              <a:t>Lock</a:t>
            </a:r>
            <a:r>
              <a:rPr lang="pt-PT" dirty="0" smtClean="0"/>
              <a:t>-in </a:t>
            </a:r>
            <a:r>
              <a:rPr lang="pt-PT" dirty="0" err="1" smtClean="0"/>
              <a:t>Effects</a:t>
            </a:r>
            <a:endParaRPr lang="pt-PT" dirty="0" smtClean="0"/>
          </a:p>
          <a:p>
            <a:r>
              <a:rPr lang="pt-PT" dirty="0" smtClean="0"/>
              <a:t>Social Networks </a:t>
            </a:r>
            <a:r>
              <a:rPr lang="pt-PT" dirty="0" err="1" smtClean="0"/>
              <a:t>structure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fields</a:t>
            </a:r>
            <a:r>
              <a:rPr lang="pt-PT" dirty="0" smtClean="0"/>
              <a:t>. </a:t>
            </a:r>
            <a:r>
              <a:rPr lang="pt-PT" dirty="0" err="1" smtClean="0"/>
              <a:t>Power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Alliances</a:t>
            </a:r>
            <a:endParaRPr lang="pt-PT" dirty="0" smtClean="0"/>
          </a:p>
          <a:p>
            <a:r>
              <a:rPr lang="pt-PT" dirty="0" err="1" smtClean="0"/>
              <a:t>Imprinting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Historical</a:t>
            </a:r>
            <a:r>
              <a:rPr lang="pt-PT" dirty="0" smtClean="0"/>
              <a:t> </a:t>
            </a:r>
            <a:r>
              <a:rPr lang="pt-PT" dirty="0" err="1" smtClean="0"/>
              <a:t>Formation</a:t>
            </a:r>
            <a:r>
              <a:rPr lang="pt-PT" dirty="0" smtClean="0"/>
              <a:t>. </a:t>
            </a:r>
            <a:r>
              <a:rPr lang="pt-PT" dirty="0" err="1" smtClean="0"/>
              <a:t>Opportunities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Obsolescence</a:t>
            </a:r>
            <a:r>
              <a:rPr lang="pt-PT" dirty="0" smtClean="0"/>
              <a:t>? Social </a:t>
            </a:r>
            <a:r>
              <a:rPr lang="pt-PT" dirty="0" err="1" smtClean="0"/>
              <a:t>Obligations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Internal</a:t>
            </a:r>
            <a:r>
              <a:rPr lang="pt-PT" dirty="0" smtClean="0"/>
              <a:t> </a:t>
            </a:r>
            <a:r>
              <a:rPr lang="pt-PT" dirty="0" err="1" smtClean="0"/>
              <a:t>Structuration</a:t>
            </a:r>
            <a:r>
              <a:rPr lang="pt-PT" dirty="0" smtClean="0"/>
              <a:t> of </a:t>
            </a:r>
            <a:r>
              <a:rPr lang="pt-PT" dirty="0" err="1" smtClean="0"/>
              <a:t>Organizations</a:t>
            </a:r>
            <a:r>
              <a:rPr lang="pt-PT" dirty="0" smtClean="0"/>
              <a:t> </a:t>
            </a:r>
            <a:r>
              <a:rPr lang="pt-PT" dirty="0" err="1" smtClean="0"/>
              <a:t>inside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Industry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Structuration</a:t>
            </a:r>
            <a:r>
              <a:rPr lang="pt-PT" dirty="0" smtClean="0"/>
              <a:t> of </a:t>
            </a:r>
            <a:r>
              <a:rPr lang="pt-PT" dirty="0" err="1" smtClean="0"/>
              <a:t>relations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</a:t>
            </a:r>
            <a:r>
              <a:rPr lang="pt-PT" dirty="0" err="1" smtClean="0"/>
              <a:t>firms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partners</a:t>
            </a:r>
            <a:r>
              <a:rPr lang="pt-PT" dirty="0" smtClean="0"/>
              <a:t> (</a:t>
            </a:r>
            <a:r>
              <a:rPr lang="pt-PT" dirty="0" err="1" smtClean="0"/>
              <a:t>up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down</a:t>
            </a:r>
            <a:r>
              <a:rPr lang="pt-PT" dirty="0" smtClean="0"/>
              <a:t> </a:t>
            </a:r>
            <a:r>
              <a:rPr lang="pt-PT" dirty="0" err="1" smtClean="0"/>
              <a:t>stream</a:t>
            </a:r>
            <a:r>
              <a:rPr lang="pt-PT" dirty="0" smtClean="0"/>
              <a:t>).</a:t>
            </a:r>
          </a:p>
          <a:p>
            <a:r>
              <a:rPr lang="pt-PT" dirty="0" smtClean="0"/>
              <a:t>Formal </a:t>
            </a:r>
            <a:r>
              <a:rPr lang="pt-PT" dirty="0" err="1" smtClean="0"/>
              <a:t>and</a:t>
            </a:r>
            <a:r>
              <a:rPr lang="pt-PT" dirty="0" smtClean="0"/>
              <a:t> Informal </a:t>
            </a:r>
            <a:r>
              <a:rPr lang="pt-PT" dirty="0" err="1" smtClean="0"/>
              <a:t>relations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</a:t>
            </a:r>
            <a:r>
              <a:rPr lang="pt-PT" dirty="0" err="1" smtClean="0"/>
              <a:t>firms</a:t>
            </a:r>
            <a:r>
              <a:rPr lang="pt-PT" dirty="0" smtClean="0"/>
              <a:t>. </a:t>
            </a:r>
          </a:p>
          <a:p>
            <a:r>
              <a:rPr lang="pt-PT" dirty="0" err="1" smtClean="0"/>
              <a:t>Relations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</a:t>
            </a:r>
            <a:r>
              <a:rPr lang="pt-PT" dirty="0" err="1" smtClean="0"/>
              <a:t>industry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state</a:t>
            </a:r>
            <a:r>
              <a:rPr lang="pt-PT" dirty="0" smtClean="0"/>
              <a:t>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7986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/>
              <a:t>Electricity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Edison vs. J.P. Morgan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Vanderbilt</a:t>
            </a:r>
            <a:r>
              <a:rPr lang="pt-PT" dirty="0" smtClean="0"/>
              <a:t> –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norms</a:t>
            </a:r>
            <a:r>
              <a:rPr lang="pt-PT" dirty="0" smtClean="0"/>
              <a:t> of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industry</a:t>
            </a:r>
            <a:r>
              <a:rPr lang="pt-PT" dirty="0" smtClean="0"/>
              <a:t>. Central </a:t>
            </a:r>
            <a:r>
              <a:rPr lang="pt-PT" dirty="0" err="1" smtClean="0"/>
              <a:t>and</a:t>
            </a:r>
            <a:r>
              <a:rPr lang="pt-PT" dirty="0" smtClean="0"/>
              <a:t> Local.</a:t>
            </a:r>
          </a:p>
          <a:p>
            <a:r>
              <a:rPr lang="pt-PT" dirty="0" err="1" smtClean="0"/>
              <a:t>The</a:t>
            </a:r>
            <a:r>
              <a:rPr lang="pt-PT" dirty="0" smtClean="0"/>
              <a:t> role of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banks</a:t>
            </a:r>
            <a:r>
              <a:rPr lang="pt-PT" dirty="0" smtClean="0"/>
              <a:t> – </a:t>
            </a:r>
            <a:r>
              <a:rPr lang="pt-PT" dirty="0" err="1" smtClean="0"/>
              <a:t>Americans</a:t>
            </a:r>
            <a:r>
              <a:rPr lang="pt-PT" dirty="0" smtClean="0"/>
              <a:t> vs. </a:t>
            </a:r>
            <a:r>
              <a:rPr lang="pt-PT" dirty="0" err="1" smtClean="0"/>
              <a:t>Germans</a:t>
            </a:r>
            <a:r>
              <a:rPr lang="pt-PT" dirty="0" smtClean="0"/>
              <a:t>. (</a:t>
            </a:r>
            <a:r>
              <a:rPr lang="pt-PT" dirty="0" err="1" smtClean="0"/>
              <a:t>rapid</a:t>
            </a:r>
            <a:r>
              <a:rPr lang="pt-PT" dirty="0" smtClean="0"/>
              <a:t> ROI vs. </a:t>
            </a:r>
            <a:r>
              <a:rPr lang="pt-PT" dirty="0" err="1" smtClean="0"/>
              <a:t>long-term</a:t>
            </a:r>
            <a:r>
              <a:rPr lang="pt-PT" dirty="0" smtClean="0"/>
              <a:t> </a:t>
            </a:r>
            <a:r>
              <a:rPr lang="pt-PT" dirty="0" err="1" smtClean="0"/>
              <a:t>commitment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sunk</a:t>
            </a:r>
            <a:r>
              <a:rPr lang="pt-PT" dirty="0" smtClean="0"/>
              <a:t> </a:t>
            </a:r>
            <a:r>
              <a:rPr lang="pt-PT" dirty="0" err="1" smtClean="0"/>
              <a:t>investment</a:t>
            </a:r>
            <a:r>
              <a:rPr lang="pt-PT" dirty="0" smtClean="0"/>
              <a:t> – </a:t>
            </a:r>
            <a:r>
              <a:rPr lang="pt-PT" dirty="0" err="1" smtClean="0"/>
              <a:t>gas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railways</a:t>
            </a:r>
            <a:r>
              <a:rPr lang="pt-PT" dirty="0" smtClean="0"/>
              <a:t>. </a:t>
            </a:r>
          </a:p>
          <a:p>
            <a:r>
              <a:rPr lang="pt-PT" dirty="0" err="1" smtClean="0"/>
              <a:t>The</a:t>
            </a:r>
            <a:r>
              <a:rPr lang="pt-PT" dirty="0" smtClean="0"/>
              <a:t> aliance – </a:t>
            </a:r>
            <a:r>
              <a:rPr lang="pt-PT" dirty="0" err="1" smtClean="0"/>
              <a:t>Rathenau</a:t>
            </a:r>
            <a:r>
              <a:rPr lang="pt-PT" dirty="0" smtClean="0"/>
              <a:t>, Siemens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Villard</a:t>
            </a:r>
            <a:r>
              <a:rPr lang="pt-PT" dirty="0" smtClean="0"/>
              <a:t>. </a:t>
            </a:r>
          </a:p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Origins</a:t>
            </a:r>
            <a:r>
              <a:rPr lang="pt-PT" dirty="0" smtClean="0"/>
              <a:t> of General </a:t>
            </a:r>
            <a:r>
              <a:rPr lang="pt-PT" dirty="0" err="1" smtClean="0"/>
              <a:t>Electric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return</a:t>
            </a:r>
            <a:r>
              <a:rPr lang="pt-PT" dirty="0" smtClean="0"/>
              <a:t> to local </a:t>
            </a:r>
            <a:r>
              <a:rPr lang="pt-PT" dirty="0" err="1" smtClean="0"/>
              <a:t>production</a:t>
            </a:r>
            <a:r>
              <a:rPr lang="pt-PT" dirty="0" smtClean="0"/>
              <a:t>.</a:t>
            </a:r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75942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/>
              <a:t>Fashion</a:t>
            </a:r>
            <a:r>
              <a:rPr lang="pt-PT" b="1" dirty="0" smtClean="0"/>
              <a:t> Industries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Identity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Status.</a:t>
            </a:r>
          </a:p>
          <a:p>
            <a:r>
              <a:rPr lang="pt-PT" dirty="0" err="1" smtClean="0"/>
              <a:t>Mutating</a:t>
            </a:r>
            <a:r>
              <a:rPr lang="pt-PT" dirty="0" smtClean="0"/>
              <a:t> </a:t>
            </a:r>
            <a:r>
              <a:rPr lang="pt-PT" dirty="0" err="1" smtClean="0"/>
              <a:t>Beauty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Quality</a:t>
            </a:r>
            <a:r>
              <a:rPr lang="pt-PT" dirty="0" smtClean="0"/>
              <a:t> </a:t>
            </a:r>
            <a:r>
              <a:rPr lang="pt-PT" dirty="0" err="1" smtClean="0"/>
              <a:t>issues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Interaction</a:t>
            </a:r>
            <a:r>
              <a:rPr lang="pt-PT" dirty="0" smtClean="0"/>
              <a:t> defines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market</a:t>
            </a:r>
            <a:r>
              <a:rPr lang="pt-PT" dirty="0" smtClean="0"/>
              <a:t>. </a:t>
            </a:r>
          </a:p>
          <a:p>
            <a:r>
              <a:rPr lang="pt-PT" dirty="0" err="1" smtClean="0"/>
              <a:t>Segmentation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fragmentation</a:t>
            </a:r>
            <a:r>
              <a:rPr lang="pt-PT" dirty="0" smtClean="0"/>
              <a:t>. </a:t>
            </a:r>
          </a:p>
          <a:p>
            <a:r>
              <a:rPr lang="pt-PT" dirty="0" err="1" smtClean="0"/>
              <a:t>Trend</a:t>
            </a:r>
            <a:r>
              <a:rPr lang="pt-PT" dirty="0" smtClean="0"/>
              <a:t> </a:t>
            </a:r>
            <a:r>
              <a:rPr lang="pt-PT" dirty="0" err="1" smtClean="0"/>
              <a:t>spotting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trend</a:t>
            </a:r>
            <a:r>
              <a:rPr lang="pt-PT" dirty="0" smtClean="0"/>
              <a:t> </a:t>
            </a:r>
            <a:r>
              <a:rPr lang="pt-PT" dirty="0" err="1" smtClean="0"/>
              <a:t>construction</a:t>
            </a:r>
            <a:r>
              <a:rPr lang="pt-PT" dirty="0" smtClean="0"/>
              <a:t>. </a:t>
            </a:r>
          </a:p>
          <a:p>
            <a:r>
              <a:rPr lang="pt-PT" dirty="0" err="1" smtClean="0"/>
              <a:t>Constructing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Fast</a:t>
            </a:r>
            <a:r>
              <a:rPr lang="pt-PT" dirty="0" smtClean="0"/>
              <a:t> </a:t>
            </a:r>
            <a:r>
              <a:rPr lang="pt-PT" dirty="0" err="1" smtClean="0"/>
              <a:t>Fashion</a:t>
            </a:r>
            <a:r>
              <a:rPr lang="pt-PT" dirty="0" smtClean="0"/>
              <a:t>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50062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/>
              <a:t>Cements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Low</a:t>
            </a:r>
            <a:r>
              <a:rPr lang="pt-PT" dirty="0" smtClean="0"/>
              <a:t> </a:t>
            </a:r>
            <a:r>
              <a:rPr lang="pt-PT" dirty="0" err="1" smtClean="0"/>
              <a:t>Complexity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low</a:t>
            </a:r>
            <a:r>
              <a:rPr lang="pt-PT" dirty="0" smtClean="0"/>
              <a:t> </a:t>
            </a:r>
            <a:r>
              <a:rPr lang="pt-PT" dirty="0" err="1" smtClean="0"/>
              <a:t>innovation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Stable</a:t>
            </a:r>
            <a:r>
              <a:rPr lang="pt-PT" dirty="0" smtClean="0"/>
              <a:t> </a:t>
            </a:r>
            <a:r>
              <a:rPr lang="pt-PT" dirty="0" err="1" smtClean="0"/>
              <a:t>Prices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Homogeneous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non </a:t>
            </a:r>
            <a:r>
              <a:rPr lang="pt-PT" dirty="0" err="1" smtClean="0"/>
              <a:t>differentiated</a:t>
            </a:r>
            <a:r>
              <a:rPr lang="pt-PT" dirty="0" smtClean="0"/>
              <a:t> </a:t>
            </a:r>
            <a:r>
              <a:rPr lang="pt-PT" dirty="0" err="1" smtClean="0"/>
              <a:t>Product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Economies</a:t>
            </a:r>
            <a:r>
              <a:rPr lang="pt-PT" dirty="0" smtClean="0"/>
              <a:t> of </a:t>
            </a:r>
            <a:r>
              <a:rPr lang="pt-PT" dirty="0" err="1" smtClean="0"/>
              <a:t>scale</a:t>
            </a:r>
            <a:r>
              <a:rPr lang="pt-PT" dirty="0" smtClean="0"/>
              <a:t>.</a:t>
            </a:r>
          </a:p>
          <a:p>
            <a:r>
              <a:rPr lang="pt-PT" dirty="0" smtClean="0"/>
              <a:t>Capital </a:t>
            </a:r>
            <a:r>
              <a:rPr lang="pt-PT" dirty="0" err="1" smtClean="0"/>
              <a:t>Intensive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Competition</a:t>
            </a:r>
            <a:r>
              <a:rPr lang="pt-PT" dirty="0" smtClean="0"/>
              <a:t> </a:t>
            </a:r>
            <a:r>
              <a:rPr lang="pt-PT" dirty="0" err="1" smtClean="0"/>
              <a:t>wars</a:t>
            </a:r>
            <a:r>
              <a:rPr lang="pt-PT" dirty="0" smtClean="0"/>
              <a:t>. </a:t>
            </a:r>
          </a:p>
          <a:p>
            <a:r>
              <a:rPr lang="pt-PT" dirty="0" err="1" smtClean="0"/>
              <a:t>Rationalization</a:t>
            </a:r>
            <a:r>
              <a:rPr lang="pt-PT" dirty="0" smtClean="0"/>
              <a:t> of </a:t>
            </a:r>
            <a:r>
              <a:rPr lang="pt-PT" dirty="0" err="1" smtClean="0"/>
              <a:t>Production</a:t>
            </a:r>
            <a:r>
              <a:rPr lang="pt-PT" dirty="0" smtClean="0"/>
              <a:t>.</a:t>
            </a:r>
          </a:p>
          <a:p>
            <a:r>
              <a:rPr lang="pt-PT" dirty="0" smtClean="0"/>
              <a:t>Vertical </a:t>
            </a:r>
            <a:r>
              <a:rPr lang="pt-PT" dirty="0" err="1" smtClean="0"/>
              <a:t>Integration</a:t>
            </a:r>
            <a:r>
              <a:rPr lang="pt-PT" dirty="0" smtClean="0"/>
              <a:t>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36237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/>
              <a:t>Milk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/>
              <a:t>Social </a:t>
            </a:r>
            <a:r>
              <a:rPr lang="pt-PT" dirty="0" err="1" smtClean="0"/>
              <a:t>construction</a:t>
            </a:r>
            <a:r>
              <a:rPr lang="pt-PT" dirty="0" smtClean="0"/>
              <a:t> of </a:t>
            </a:r>
            <a:r>
              <a:rPr lang="pt-PT" dirty="0" err="1" smtClean="0"/>
              <a:t>milk</a:t>
            </a:r>
            <a:endParaRPr lang="pt-PT" dirty="0" smtClean="0"/>
          </a:p>
          <a:p>
            <a:r>
              <a:rPr lang="pt-PT" dirty="0" err="1" smtClean="0"/>
              <a:t>Creating</a:t>
            </a:r>
            <a:r>
              <a:rPr lang="pt-PT" dirty="0" smtClean="0"/>
              <a:t> </a:t>
            </a:r>
            <a:r>
              <a:rPr lang="pt-PT" dirty="0" err="1" smtClean="0"/>
              <a:t>needs</a:t>
            </a:r>
            <a:r>
              <a:rPr lang="pt-PT" dirty="0" smtClean="0"/>
              <a:t>, trust, </a:t>
            </a:r>
            <a:r>
              <a:rPr lang="pt-PT" dirty="0" err="1" smtClean="0"/>
              <a:t>myths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Health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disgust</a:t>
            </a:r>
            <a:r>
              <a:rPr lang="pt-PT" dirty="0" smtClean="0"/>
              <a:t>. New </a:t>
            </a:r>
            <a:r>
              <a:rPr lang="pt-PT" dirty="0" err="1" smtClean="0"/>
              <a:t>varieties</a:t>
            </a:r>
            <a:r>
              <a:rPr lang="pt-PT" dirty="0" smtClean="0"/>
              <a:t>. </a:t>
            </a:r>
          </a:p>
          <a:p>
            <a:r>
              <a:rPr lang="pt-PT" dirty="0" err="1" smtClean="0"/>
              <a:t>Transportation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Conservation</a:t>
            </a:r>
            <a:r>
              <a:rPr lang="pt-PT" dirty="0" smtClean="0"/>
              <a:t> </a:t>
            </a:r>
            <a:r>
              <a:rPr lang="pt-PT" dirty="0" err="1" smtClean="0"/>
              <a:t>revolutions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Example</a:t>
            </a:r>
            <a:r>
              <a:rPr lang="pt-PT" dirty="0" smtClean="0"/>
              <a:t> of </a:t>
            </a:r>
            <a:r>
              <a:rPr lang="pt-PT" dirty="0" err="1" smtClean="0"/>
              <a:t>biological</a:t>
            </a:r>
            <a:r>
              <a:rPr lang="pt-PT" dirty="0" smtClean="0"/>
              <a:t> industries. </a:t>
            </a:r>
          </a:p>
          <a:p>
            <a:r>
              <a:rPr lang="pt-PT" dirty="0" err="1" smtClean="0"/>
              <a:t>Subverting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models</a:t>
            </a:r>
            <a:r>
              <a:rPr lang="pt-PT" dirty="0" smtClean="0"/>
              <a:t> of </a:t>
            </a:r>
            <a:r>
              <a:rPr lang="pt-PT" dirty="0" err="1" smtClean="0"/>
              <a:t>localization</a:t>
            </a:r>
            <a:r>
              <a:rPr lang="pt-PT" dirty="0" smtClean="0"/>
              <a:t>. </a:t>
            </a:r>
          </a:p>
          <a:p>
            <a:r>
              <a:rPr lang="pt-PT" dirty="0" smtClean="0"/>
              <a:t>New </a:t>
            </a:r>
            <a:r>
              <a:rPr lang="pt-PT" dirty="0" err="1" smtClean="0"/>
              <a:t>Tastes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entry</a:t>
            </a:r>
            <a:r>
              <a:rPr lang="pt-PT" dirty="0" smtClean="0"/>
              <a:t> in </a:t>
            </a:r>
            <a:r>
              <a:rPr lang="pt-PT" dirty="0" err="1" smtClean="0"/>
              <a:t>foreign</a:t>
            </a:r>
            <a:r>
              <a:rPr lang="pt-PT" dirty="0" smtClean="0"/>
              <a:t> </a:t>
            </a:r>
            <a:r>
              <a:rPr lang="pt-PT" dirty="0" err="1" smtClean="0"/>
              <a:t>markets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Cheese</a:t>
            </a:r>
            <a:r>
              <a:rPr lang="pt-PT" dirty="0" smtClean="0"/>
              <a:t>, </a:t>
            </a:r>
            <a:r>
              <a:rPr lang="pt-PT" dirty="0" err="1" smtClean="0"/>
              <a:t>butter</a:t>
            </a:r>
            <a:r>
              <a:rPr lang="pt-PT" dirty="0" smtClean="0"/>
              <a:t>,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all</a:t>
            </a:r>
            <a:r>
              <a:rPr lang="pt-PT" dirty="0" smtClean="0"/>
              <a:t> </a:t>
            </a:r>
            <a:r>
              <a:rPr lang="pt-PT" dirty="0" err="1" smtClean="0"/>
              <a:t>associated</a:t>
            </a:r>
            <a:r>
              <a:rPr lang="pt-PT" dirty="0" smtClean="0"/>
              <a:t> </a:t>
            </a:r>
            <a:r>
              <a:rPr lang="pt-PT" dirty="0" err="1" smtClean="0"/>
              <a:t>products</a:t>
            </a:r>
            <a:r>
              <a:rPr lang="pt-PT" dirty="0" smtClean="0"/>
              <a:t>. </a:t>
            </a:r>
          </a:p>
          <a:p>
            <a:r>
              <a:rPr lang="pt-PT" dirty="0" err="1" smtClean="0"/>
              <a:t>International</a:t>
            </a:r>
            <a:r>
              <a:rPr lang="pt-PT" dirty="0" smtClean="0"/>
              <a:t> </a:t>
            </a:r>
            <a:r>
              <a:rPr lang="pt-PT" dirty="0" err="1" smtClean="0"/>
              <a:t>aid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new</a:t>
            </a:r>
            <a:r>
              <a:rPr lang="pt-PT" dirty="0" smtClean="0"/>
              <a:t> </a:t>
            </a:r>
            <a:r>
              <a:rPr lang="pt-PT" dirty="0" err="1" smtClean="0"/>
              <a:t>presentations</a:t>
            </a:r>
            <a:r>
              <a:rPr lang="pt-PT" dirty="0" smtClean="0"/>
              <a:t> of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product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Political</a:t>
            </a:r>
            <a:r>
              <a:rPr lang="pt-PT" dirty="0" smtClean="0"/>
              <a:t> </a:t>
            </a:r>
            <a:r>
              <a:rPr lang="pt-PT" dirty="0" err="1" smtClean="0"/>
              <a:t>Economy</a:t>
            </a:r>
            <a:r>
              <a:rPr lang="pt-PT" dirty="0" smtClean="0"/>
              <a:t> of </a:t>
            </a:r>
            <a:r>
              <a:rPr lang="pt-PT" dirty="0" err="1" smtClean="0"/>
              <a:t>Milk</a:t>
            </a:r>
            <a:r>
              <a:rPr lang="pt-P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6615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314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Industry Creating Mechanisms</vt:lpstr>
      <vt:lpstr>Constructing Markets</vt:lpstr>
      <vt:lpstr>Forming Industries</vt:lpstr>
      <vt:lpstr>Electricity</vt:lpstr>
      <vt:lpstr>Fashion Industries</vt:lpstr>
      <vt:lpstr>Cements</vt:lpstr>
      <vt:lpstr>Milk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Creation Mechanisms</dc:title>
  <dc:creator>Rafael Jorge Duarte Marques</dc:creator>
  <cp:lastModifiedBy>Rafael Jorge Duarte Marques</cp:lastModifiedBy>
  <cp:revision>5</cp:revision>
  <dcterms:created xsi:type="dcterms:W3CDTF">2015-10-27T14:20:30Z</dcterms:created>
  <dcterms:modified xsi:type="dcterms:W3CDTF">2015-10-27T14:45:20Z</dcterms:modified>
</cp:coreProperties>
</file>